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e03ce7dd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e03ce7dd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2e03ce7dd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2e03ce7dd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e03ce7dd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e03ce7dd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2e03ce7dd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2e03ce7dd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e03ce7dd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e03ce7dd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2e03ce7dd6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2e03ce7dd6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e03ce7dd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e03ce7dd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2e03ce7dd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2e03ce7dd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e03ce7dd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2e03ce7dd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2e03ce7d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2e03ce7d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e03ce7dd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2e03ce7dd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e03ce7dd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e03ce7dd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e03ce7d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e03ce7d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e03ce7dd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2e03ce7dd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e03ce7dd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e03ce7dd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2e03ce7dd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2e03ce7dd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2e03ce7dd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2e03ce7dd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